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DC4-377F-4BC6-9310-350FE7CEF99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1E60-41EC-48F7-8F8A-744431897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8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DC4-377F-4BC6-9310-350FE7CEF99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1E60-41EC-48F7-8F8A-744431897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1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DC4-377F-4BC6-9310-350FE7CEF99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1E60-41EC-48F7-8F8A-744431897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DC4-377F-4BC6-9310-350FE7CEF99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1E60-41EC-48F7-8F8A-744431897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DC4-377F-4BC6-9310-350FE7CEF99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1E60-41EC-48F7-8F8A-744431897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5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DC4-377F-4BC6-9310-350FE7CEF99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1E60-41EC-48F7-8F8A-744431897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2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DC4-377F-4BC6-9310-350FE7CEF99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1E60-41EC-48F7-8F8A-744431897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55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DC4-377F-4BC6-9310-350FE7CEF99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1E60-41EC-48F7-8F8A-744431897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52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DC4-377F-4BC6-9310-350FE7CEF99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1E60-41EC-48F7-8F8A-744431897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5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DC4-377F-4BC6-9310-350FE7CEF99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1E60-41EC-48F7-8F8A-744431897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5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72DC4-377F-4BC6-9310-350FE7CEF99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B1E60-41EC-48F7-8F8A-744431897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5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72DC4-377F-4BC6-9310-350FE7CEF99D}" type="datetimeFigureOut">
              <a:rPr lang="en-US" smtClean="0"/>
              <a:t>4/4/2017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B1E60-41EC-48F7-8F8A-744431897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619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414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GARCIA, CORAL</dc:creator>
  <cp:lastModifiedBy>GARCIA, CORAL</cp:lastModifiedBy>
  <cp:revision>1</cp:revision>
  <dcterms:created xsi:type="dcterms:W3CDTF">2017-04-04T14:41:20Z</dcterms:created>
  <dcterms:modified xsi:type="dcterms:W3CDTF">2017-04-04T14:46:02Z</dcterms:modified>
</cp:coreProperties>
</file>